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1" r:id="rId7"/>
    <p:sldId id="262" r:id="rId8"/>
    <p:sldId id="263" r:id="rId9"/>
    <p:sldId id="281" r:id="rId10"/>
    <p:sldId id="264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65" r:id="rId21"/>
    <p:sldId id="266" r:id="rId22"/>
    <p:sldId id="267" r:id="rId23"/>
    <p:sldId id="268" r:id="rId24"/>
    <p:sldId id="269" r:id="rId25"/>
    <p:sldId id="27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296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9C67-883C-DE14-9D88-C8B0263D4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7908F-5449-DC12-2C5D-DACAA1C2B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2E89F-DC41-1D13-B83E-19C31F95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52CAD-7F06-B4E9-5A5F-4296CE0B7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D69F-CA9F-9C1B-2CEB-4D156CD4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3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E507-48AE-30D3-2376-62642E73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B9119A-EDF4-5DC9-F525-F3A95D13B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51D6A-00C5-243F-36C1-C754A416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047AA-CE08-FD4C-E785-1ABFA430A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8D059-34A8-A045-DFEC-34F0650A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2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6F7B52-0843-D678-950B-D9F75CDEEF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1C998-C678-E5D5-4BA8-5C69D4812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F11DD-A95C-E53C-2486-E52822E5E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9686B-CCA7-A58E-72EB-D8AA4D40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50298-8345-C3C4-FAA0-65418CE2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0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FA01-70D8-839D-8732-05ECB2F2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2ED0-9652-51EA-B348-E24A10C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E2F72-C842-D73E-7A6C-AFF52D0A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46F21-7750-3692-009B-75FCCC89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F1558-C5B4-E1BA-7325-50CA5646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1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6E68-B0DC-84B7-7332-D722698C0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05395-9419-F690-26A8-7FC221575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591C4-D6E1-C268-5A49-B654C6DB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97DF1-71CC-EEC9-2EBD-6EB13167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E320-6E41-9740-1D1F-E7C7CE5BA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61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C9B1-E844-4821-8A52-FE80ADCD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9FF2B-FAB0-B4FC-6EFB-5693F1ADDD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C2741-2B0C-C236-FB0A-21FDDC566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0D73-4F7A-215C-EE14-1730CE0E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DC5B0-EB91-281C-55F9-3DDE019B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513D1-1CDB-37BC-1439-AAE230C3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8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ACC0-21CE-B1BE-B123-E0440458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F7233-43B4-1C7E-8F15-E9E3C6047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BB59C-E377-4923-CBF7-DA1091355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B3992-8C12-2618-2C93-A43338884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6DDE0-B243-25E3-6427-A555FB436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FCB900-6DAE-A6F8-E369-7D06E90F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C7E02-198E-EFB4-F13C-98C426D1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98599-4981-A49B-91BC-5D4D1AA8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0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33E5-ED8D-1FD5-F946-31800782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FC199-F266-3AB2-A085-0AC1AE12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C6304-3652-D2F7-1BC3-DF9662D4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593CB-2612-FE37-DF90-0E5FAA73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1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C013E-9CED-5C05-00C0-461F6A89B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16CE4-78DE-E448-FDF2-2D41909F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EC73A-B651-07C0-4D9C-488F5F05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8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5A27-8ECC-294F-D223-DF3C21D7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EC1D-D59F-2F7B-E363-E3AD7429D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4A2E2-1D82-58C6-4BCA-F8EF8589D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DBD63-E2DE-0E3C-CC92-A847DD372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0C3FF-E2F3-F001-D863-367E13C3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A470-0CAC-6F19-4DFC-E6A2E274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6EB9-D8B8-558D-544F-38553492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6B9D73-8556-ABBC-0ECE-05DD712F6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F3B52-47D8-03E2-6987-D6F76C86C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972B5-AC69-2AC6-A1CE-69DCD822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8F276-E9EF-4A4B-531F-2E7322FB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0EB1-21FE-2457-CD07-3A05786C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09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1932A-EBFA-50B7-FB6F-2E68E081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B3989-3F70-60CE-4AE3-D627E4DD9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32061-B9DD-DA4F-CD9B-F661D103B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DC4C-340F-45CC-BBD6-A9B853A5D5F2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33BE2-0656-2C8B-F105-3F34B9EFA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615B2-96FD-2339-E79D-EBFEB655B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6CEF3-BB43-4FFA-B0BC-60B377003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6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EFC3-A6B7-147D-EFB1-8BB9E19C36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 170 segment 10 knowledge </a:t>
            </a:r>
            <a:r>
              <a:rPr lang="en-US"/>
              <a:t>of 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FB8D3-A79C-4D44-CE47-DD709216E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Based from Eamonn </a:t>
            </a:r>
            <a:r>
              <a:rPr lang="en-US" dirty="0" err="1"/>
              <a:t>Kough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27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F0B54-4725-2C45-5F0B-3BCFDEFE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51942"/>
            <a:ext cx="8792802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72B00B-8B94-7553-8637-C6EA5F1E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209100"/>
            <a:ext cx="8688012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68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25EB3-66C7-7A0A-0BEF-F0B1460C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185285"/>
            <a:ext cx="8735644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C85BC-C181-6315-28D5-42B3AED1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156706"/>
            <a:ext cx="8735644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05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FE35B-23CA-260E-1DED-EA456AA2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170995"/>
            <a:ext cx="869753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66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960D1-D54B-5C4B-8B63-EB1643B3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170995"/>
            <a:ext cx="8735644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DEB0-9182-D329-2C16-8C33DA4ACD78}"/>
              </a:ext>
            </a:extLst>
          </p:cNvPr>
          <p:cNvSpPr txBox="1">
            <a:spLocks noChangeArrowheads="1"/>
          </p:cNvSpPr>
          <p:nvPr/>
        </p:nvSpPr>
        <p:spPr>
          <a:xfrm>
            <a:off x="2553659" y="395378"/>
            <a:ext cx="8382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/>
              <a:t>Another Example of Knowledge Base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34D7DFF-6B5F-FB6A-CF5B-8C0992CDB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341" y="1220636"/>
            <a:ext cx="10328934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NELL: Never-Ending Language Learning at CMU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Every day for the last 10 years, NELL reads the web, and TELLS its knowledge base new “facts” it has learned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http://rtw.ml.cmu.edu/rtw/</a:t>
            </a:r>
          </a:p>
        </p:txBody>
      </p:sp>
    </p:spTree>
    <p:extLst>
      <p:ext uri="{BB962C8B-B14F-4D97-AF65-F5344CB8AC3E}">
        <p14:creationId xmlns:p14="http://schemas.microsoft.com/office/powerpoint/2010/main" val="254613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6EE1E4-17F0-CEC2-E9C4-7571B70C5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136" y="19230"/>
            <a:ext cx="6581955" cy="674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474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FBE807-B9F0-ACCB-352E-B2C00BEA9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5" y="1539815"/>
            <a:ext cx="11990717" cy="443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54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E05522-7830-ABCB-3A3D-097953647625}"/>
              </a:ext>
            </a:extLst>
          </p:cNvPr>
          <p:cNvSpPr/>
          <p:nvPr/>
        </p:nvSpPr>
        <p:spPr bwMode="auto">
          <a:xfrm>
            <a:off x="457200" y="5236235"/>
            <a:ext cx="4451230" cy="147730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/>
              <a:t>If you are taken a blood thinner, do not also take aspirin.</a:t>
            </a:r>
          </a:p>
          <a:p>
            <a:pPr>
              <a:defRPr/>
            </a:pPr>
            <a:r>
              <a:rPr lang="en-US" sz="1000" dirty="0"/>
              <a:t>Being a male, means you a NOT a female.</a:t>
            </a:r>
          </a:p>
          <a:p>
            <a:pPr>
              <a:defRPr/>
            </a:pPr>
            <a:r>
              <a:rPr lang="en-US" sz="1000" dirty="0"/>
              <a:t>If you have given birth, it means you are a female</a:t>
            </a:r>
          </a:p>
          <a:p>
            <a:pPr>
              <a:defRPr/>
            </a:pPr>
            <a:r>
              <a:rPr lang="en-US" sz="1000" dirty="0"/>
              <a:t>Apixaban is a blood thinner</a:t>
            </a:r>
          </a:p>
          <a:p>
            <a:pPr>
              <a:defRPr/>
            </a:pPr>
            <a:r>
              <a:rPr lang="en-US" sz="1000" dirty="0"/>
              <a:t>Dabigatran  is a blood thinner</a:t>
            </a:r>
          </a:p>
          <a:p>
            <a:pPr>
              <a:defRPr/>
            </a:pPr>
            <a:r>
              <a:rPr lang="en-US" sz="1000" dirty="0"/>
              <a:t>Paul is male</a:t>
            </a:r>
          </a:p>
          <a:p>
            <a:pPr>
              <a:defRPr/>
            </a:pPr>
            <a:r>
              <a:rPr lang="en-US" sz="1000" dirty="0"/>
              <a:t>Paul is 56</a:t>
            </a:r>
          </a:p>
          <a:p>
            <a:pPr>
              <a:defRPr/>
            </a:pPr>
            <a:r>
              <a:rPr lang="en-US" sz="1000" dirty="0"/>
              <a:t>Paul is taking aspirin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38E3E85B-D1BF-B478-CFBC-E0DE64360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257" y="5633049"/>
            <a:ext cx="57782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/>
              <a:t>|-</a:t>
            </a:r>
            <a:r>
              <a:rPr lang="en-US" altLang="en-US" dirty="0"/>
              <a:t> 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D28B2A5-75E0-70AC-EB87-5814667D0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3690" y="5756680"/>
            <a:ext cx="527217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/>
              <a:t>OK to give Paul Apixaban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2FFF0D7A-943F-20E0-39FE-33ADF1E86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17" y="1889186"/>
            <a:ext cx="81534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/>
              <a:t>More concretely, if we collect all our facts into a knowledge base KB, and we later want to know if a fact P is true. We will try to show that given the facts in our database, P must be true. We write this as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8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/>
              <a:t>KB |-  P                 Read as KB </a:t>
            </a:r>
            <a:r>
              <a:rPr lang="en-US" altLang="en-US" sz="2800" i="1" dirty="0"/>
              <a:t>entails</a:t>
            </a:r>
            <a:r>
              <a:rPr lang="en-US" altLang="en-US" sz="2800" dirty="0"/>
              <a:t> P</a:t>
            </a:r>
            <a:endParaRPr lang="en-US" altLang="en-US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7F9609-16B2-8537-2B68-F51247A255A1}"/>
              </a:ext>
            </a:extLst>
          </p:cNvPr>
          <p:cNvSpPr txBox="1">
            <a:spLocks noChangeArrowheads="1"/>
          </p:cNvSpPr>
          <p:nvPr/>
        </p:nvSpPr>
        <p:spPr>
          <a:xfrm>
            <a:off x="1847490" y="644317"/>
            <a:ext cx="7772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Knowledge Representation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917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7E640-F4FA-8044-09BA-73EAAEF2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98" y="491235"/>
            <a:ext cx="7895004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3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32477-CC58-F666-6B4A-210E3EE5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180521"/>
            <a:ext cx="8716591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F89B7AD7-165C-51A5-90AA-700CAB58C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521" y="1535906"/>
            <a:ext cx="84582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We need an algorithm to answer the questions we might ASK.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The algorithm should be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>
              <a:spcBef>
                <a:spcPct val="0"/>
              </a:spcBef>
            </a:pPr>
            <a:r>
              <a:rPr lang="en-US" altLang="en-US" sz="2400" dirty="0"/>
              <a:t> </a:t>
            </a:r>
            <a:r>
              <a:rPr lang="en-US" altLang="en-US" sz="2400" b="1" dirty="0"/>
              <a:t>Sound</a:t>
            </a:r>
            <a:r>
              <a:rPr lang="en-US" altLang="en-US" sz="2400" dirty="0"/>
              <a:t> (</a:t>
            </a:r>
            <a:r>
              <a:rPr lang="en-US" altLang="en-US" sz="2400" i="1" dirty="0"/>
              <a:t>only</a:t>
            </a:r>
            <a:r>
              <a:rPr lang="en-US" altLang="en-US" sz="2400" dirty="0"/>
              <a:t> true facts are derived)</a:t>
            </a:r>
          </a:p>
          <a:p>
            <a:pPr>
              <a:spcBef>
                <a:spcPct val="0"/>
              </a:spcBef>
            </a:pPr>
            <a:endParaRPr lang="en-US" altLang="en-US" sz="2400" dirty="0"/>
          </a:p>
          <a:p>
            <a:pPr>
              <a:spcBef>
                <a:spcPct val="0"/>
              </a:spcBef>
            </a:pPr>
            <a:r>
              <a:rPr lang="en-US" altLang="en-US" sz="2400" dirty="0"/>
              <a:t> </a:t>
            </a:r>
            <a:r>
              <a:rPr lang="en-US" altLang="en-US" sz="2400" b="1" dirty="0"/>
              <a:t>Complete</a:t>
            </a:r>
            <a:r>
              <a:rPr lang="en-US" altLang="en-US" sz="2400" dirty="0"/>
              <a:t> (</a:t>
            </a:r>
            <a:r>
              <a:rPr lang="en-US" altLang="en-US" sz="2400" i="1" dirty="0"/>
              <a:t>all</a:t>
            </a:r>
            <a:r>
              <a:rPr lang="en-US" altLang="en-US" sz="2400" dirty="0"/>
              <a:t> true facts can be derived) </a:t>
            </a:r>
          </a:p>
          <a:p>
            <a:pPr>
              <a:spcBef>
                <a:spcPct val="0"/>
              </a:spcBef>
            </a:pPr>
            <a:endParaRPr lang="en-US" altLang="en-US" sz="2400" dirty="0"/>
          </a:p>
          <a:p>
            <a:pPr>
              <a:spcBef>
                <a:spcPct val="0"/>
              </a:spcBef>
            </a:pPr>
            <a:r>
              <a:rPr lang="en-US" altLang="en-US" sz="2400" dirty="0"/>
              <a:t> </a:t>
            </a:r>
            <a:r>
              <a:rPr lang="en-US" altLang="en-US" sz="2400" b="1" dirty="0"/>
              <a:t>Efficient</a:t>
            </a:r>
            <a:r>
              <a:rPr lang="en-US" altLang="en-US" sz="2400" dirty="0"/>
              <a:t> (</a:t>
            </a:r>
            <a:r>
              <a:rPr lang="en-US" altLang="en-US" sz="2000" dirty="0"/>
              <a:t>we call ask a question and get an answer in reasonable time/space</a:t>
            </a:r>
            <a:r>
              <a:rPr lang="en-US" altLang="en-US" sz="2400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73BA0-A2C5-BFCC-67F7-496BA485C66A}"/>
              </a:ext>
            </a:extLst>
          </p:cNvPr>
          <p:cNvSpPr txBox="1">
            <a:spLocks noChangeArrowheads="1"/>
          </p:cNvSpPr>
          <p:nvPr/>
        </p:nvSpPr>
        <p:spPr>
          <a:xfrm>
            <a:off x="1403230" y="534838"/>
            <a:ext cx="7772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What do we need to do? II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356C498E-FFDF-C42B-EA55-61BFB9236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07" y="1800046"/>
            <a:ext cx="8534400" cy="2308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  <a:defRPr/>
            </a:pPr>
            <a:r>
              <a:rPr lang="en-US" altLang="en-US" dirty="0"/>
              <a:t> Natural language, </a:t>
            </a:r>
            <a:r>
              <a:rPr lang="en-US" altLang="en-US" dirty="0" err="1"/>
              <a:t>ie</a:t>
            </a:r>
            <a:r>
              <a:rPr lang="en-US" altLang="en-US" dirty="0"/>
              <a:t> English, ASL, Cantonese. </a:t>
            </a:r>
            <a:r>
              <a:rPr lang="en-US" altLang="en-US" i="1" dirty="0"/>
              <a:t>Too ambiguous.</a:t>
            </a:r>
          </a:p>
          <a:p>
            <a:pPr>
              <a:buFontTx/>
              <a:buChar char="•"/>
              <a:defRPr/>
            </a:pPr>
            <a:endParaRPr lang="en-US" altLang="en-US" dirty="0"/>
          </a:p>
          <a:p>
            <a:pPr>
              <a:buFontTx/>
              <a:buChar char="•"/>
              <a:defRPr/>
            </a:pPr>
            <a:r>
              <a:rPr lang="en-US" altLang="en-US" dirty="0"/>
              <a:t> Programming Language, i.e. C++, Lisp, Java. </a:t>
            </a:r>
            <a:r>
              <a:rPr lang="en-US" altLang="en-US" i="1" dirty="0"/>
              <a:t>Not very expressive or intuitive.</a:t>
            </a:r>
          </a:p>
          <a:p>
            <a:pPr>
              <a:defRPr/>
            </a:pPr>
            <a:endParaRPr lang="en-US" altLang="en-US" i="1" dirty="0"/>
          </a:p>
          <a:p>
            <a:pPr>
              <a:defRPr/>
            </a:pPr>
            <a:endParaRPr lang="en-US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049AC-C65E-63F5-00A5-5D94E3B02C85}"/>
              </a:ext>
            </a:extLst>
          </p:cNvPr>
          <p:cNvSpPr txBox="1">
            <a:spLocks noChangeArrowheads="1"/>
          </p:cNvSpPr>
          <p:nvPr/>
        </p:nvSpPr>
        <p:spPr>
          <a:xfrm>
            <a:off x="808007" y="517585"/>
            <a:ext cx="7772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What language should we use?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1574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A7BDA-FC35-75A1-75D3-2824A594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04" y="190048"/>
            <a:ext cx="8716591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7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F00AA44-CF48-FB83-9A5B-8B340CCF848C}"/>
              </a:ext>
            </a:extLst>
          </p:cNvPr>
          <p:cNvSpPr txBox="1">
            <a:spLocks noChangeArrowheads="1"/>
          </p:cNvSpPr>
          <p:nvPr/>
        </p:nvSpPr>
        <p:spPr>
          <a:xfrm>
            <a:off x="1185892" y="345056"/>
            <a:ext cx="9144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/>
              <a:t>A logic language consists of semantics and syntax</a:t>
            </a:r>
            <a:r>
              <a:rPr lang="en-US" altLang="en-US"/>
              <a:t> </a:t>
            </a:r>
            <a:endParaRPr lang="en-US" altLang="en-US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EEF214B7-FB77-BE87-3B19-A508942EB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5892" y="2334883"/>
            <a:ext cx="81026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/>
              <a:t>Semantics</a:t>
            </a:r>
            <a:r>
              <a:rPr lang="en-US" altLang="en-US" dirty="0"/>
              <a:t>: What the sentences mean.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/>
              <a:t>Syntax</a:t>
            </a:r>
            <a:r>
              <a:rPr lang="en-US" altLang="en-US" dirty="0"/>
              <a:t>: How legal sentences can be assembled. </a:t>
            </a:r>
          </a:p>
        </p:txBody>
      </p:sp>
    </p:spTree>
    <p:extLst>
      <p:ext uri="{BB962C8B-B14F-4D97-AF65-F5344CB8AC3E}">
        <p14:creationId xmlns:p14="http://schemas.microsoft.com/office/powerpoint/2010/main" val="3875045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C11BE-8346-D132-CB7D-D4C7A997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0" y="232916"/>
            <a:ext cx="8668960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88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49E3A-3A89-4B40-47FF-CCD6336A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209100"/>
            <a:ext cx="8649907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0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11D96-E696-FAB1-69B0-2680FE677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194811"/>
            <a:ext cx="8583223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84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F4639-AB27-5871-962C-D395D681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73" y="180521"/>
            <a:ext cx="8630854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35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B825F-3E0F-420A-2E3C-D8B01B52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204337"/>
            <a:ext cx="8649907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9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F27AF-674B-2797-228D-B300B8B3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17" y="0"/>
            <a:ext cx="9017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72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EA283-8483-DBB2-62F0-B267FABD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247206"/>
            <a:ext cx="8602275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5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DCC95-4524-2B4B-BFD4-6821E1E3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237679"/>
            <a:ext cx="8726118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13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B32AB-E8CD-27E4-614C-31CA18C6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266258"/>
            <a:ext cx="857369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94AE6-ADDF-10E7-3FD3-79B47B59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190048"/>
            <a:ext cx="8688012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42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12FAD-8035-D6D2-336D-4F4251BD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213864"/>
            <a:ext cx="8726118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63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12248-32B2-D493-4254-C339257E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275785"/>
            <a:ext cx="8621328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68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7F4EE-9E1D-E77D-F7FA-8FDE78BC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256732"/>
            <a:ext cx="8640381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73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63A74-EA40-D304-69CA-6B194D26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213864"/>
            <a:ext cx="8640381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B2D44-1BA1-3B32-382E-2D5B6AB4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261495"/>
            <a:ext cx="8697539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02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E2E1C-B6B6-F806-C3C6-01BAD194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08" y="184577"/>
            <a:ext cx="11370473" cy="51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48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29069-25AE-B1A6-5214-A9710D68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13" y="0"/>
            <a:ext cx="9173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39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0D872-1A37-4518-115A-F1915BF4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6" y="195793"/>
            <a:ext cx="11367214" cy="54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4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F1A62-453D-F191-37B9-B21CDB4F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2" y="199283"/>
            <a:ext cx="11515065" cy="58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48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63339-9984-65A5-CA5C-023E7359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2" y="341060"/>
            <a:ext cx="11476503" cy="613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29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37B94-324A-5A2C-5F57-97E3B35E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6" y="0"/>
            <a:ext cx="10887023" cy="67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0EAF8-872C-D2C0-D6C4-3BE16B558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404390"/>
            <a:ext cx="8202170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43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EBE7D-E542-5235-73C6-833EDA2D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88" y="204337"/>
            <a:ext cx="8002117" cy="6449325"/>
          </a:xfrm>
          <a:prstGeom prst="rect">
            <a:avLst/>
          </a:prstGeom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5562A25E-AC00-5B0A-32F4-851F3CF18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205" y="1784229"/>
            <a:ext cx="2438400" cy="1524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S  T  </a:t>
            </a:r>
            <a:r>
              <a:rPr lang="en-US" altLang="en-US" sz="2000" dirty="0"/>
              <a:t>(</a:t>
            </a:r>
            <a:r>
              <a:rPr lang="en-US" altLang="en-US" sz="2000" dirty="0">
                <a:sym typeface="Symbol" panose="05050102010706020507" pitchFamily="18" charset="2"/>
              </a:rPr>
              <a:t>P  R</a:t>
            </a:r>
            <a:r>
              <a:rPr lang="en-US" altLang="en-US" sz="2000" dirty="0"/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S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S  R</a:t>
            </a:r>
          </a:p>
        </p:txBody>
      </p:sp>
    </p:spTree>
    <p:extLst>
      <p:ext uri="{BB962C8B-B14F-4D97-AF65-F5344CB8AC3E}">
        <p14:creationId xmlns:p14="http://schemas.microsoft.com/office/powerpoint/2010/main" val="3608595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9C1CE-D7F3-057D-3A37-E8A4F2F72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542522"/>
            <a:ext cx="843080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5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EA90B-7DF7-2801-5AD9-AB4E6913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729" y="447259"/>
            <a:ext cx="7811590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BB76F-BB9C-9C19-9261-843E03CB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0"/>
            <a:ext cx="9233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EDE4D-6F16-53A6-36C6-152D536C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209100"/>
            <a:ext cx="8840434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68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6F6C663-2329-AA10-D7D8-3A8C1FFE9B83}"/>
              </a:ext>
            </a:extLst>
          </p:cNvPr>
          <p:cNvSpPr txBox="1">
            <a:spLocks noChangeArrowheads="1"/>
          </p:cNvSpPr>
          <p:nvPr/>
        </p:nvSpPr>
        <p:spPr>
          <a:xfrm>
            <a:off x="2675566" y="232014"/>
            <a:ext cx="7772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Knowledge Representation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19277EBA-7B3C-3D50-F24B-D79F777C0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52538"/>
            <a:ext cx="11408434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/>
              <a:t>A subarea of Artificial Intelligence concerned with understanding, designing, and implementing ways of representing information (knowledge) in computers so that programs (agents) or humans can use this information…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800" dirty="0"/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dirty="0"/>
              <a:t>• to derive new information that is implied by it,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Optionally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dirty="0"/>
              <a:t>• to converse with people in natural languages, 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dirty="0"/>
              <a:t>• to decide what to do next 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dirty="0"/>
              <a:t>• to plan future activities, 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dirty="0"/>
              <a:t>• to solve problems in areas that normally require human expertise.</a:t>
            </a:r>
          </a:p>
        </p:txBody>
      </p:sp>
    </p:spTree>
    <p:extLst>
      <p:ext uri="{BB962C8B-B14F-4D97-AF65-F5344CB8AC3E}">
        <p14:creationId xmlns:p14="http://schemas.microsoft.com/office/powerpoint/2010/main" val="236746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A2AA9-517B-053E-071B-25E5BDD3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5" y="170995"/>
            <a:ext cx="8745170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542AF-9A1F-D413-2082-ED6E0B11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190048"/>
            <a:ext cx="8678486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87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412</Words>
  <Application>Microsoft Office PowerPoint</Application>
  <PresentationFormat>Widescreen</PresentationFormat>
  <Paragraphs>61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Symbol</vt:lpstr>
      <vt:lpstr>Office Theme</vt:lpstr>
      <vt:lpstr>CS 170 segment 10 knowledge of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170 segment 10 knowledge of AI possible clustering pt 2</dc:title>
  <dc:creator>Charles Seager</dc:creator>
  <cp:lastModifiedBy>Charles Seager</cp:lastModifiedBy>
  <cp:revision>3</cp:revision>
  <dcterms:created xsi:type="dcterms:W3CDTF">2024-02-05T17:27:09Z</dcterms:created>
  <dcterms:modified xsi:type="dcterms:W3CDTF">2024-02-07T01:57:21Z</dcterms:modified>
</cp:coreProperties>
</file>